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6" r:id="rId2"/>
    <p:sldId id="260" r:id="rId3"/>
    <p:sldId id="257" r:id="rId4"/>
    <p:sldId id="287" r:id="rId5"/>
    <p:sldId id="273" r:id="rId6"/>
    <p:sldId id="288" r:id="rId7"/>
    <p:sldId id="271" r:id="rId8"/>
    <p:sldId id="277" r:id="rId9"/>
    <p:sldId id="282" r:id="rId10"/>
    <p:sldId id="28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FF7C80"/>
    <a:srgbClr val="00CC00"/>
    <a:srgbClr val="FFCC00"/>
    <a:srgbClr val="66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5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AD53945-39E7-47F3-AACE-2C4BB9468AFD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BC57B63-CEBB-46EE-9176-E11CC0171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C3CEDF4-298B-4BBB-AA3D-6266A983C212}" type="datetimeFigureOut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8073B45-C50E-4688-8CAB-26521E268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8C05-B113-48C1-98BC-5ADE9ACCFC0D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D6535-61CB-4A98-83B3-05C121709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14206-CA11-4908-9673-A2E6DCDFB407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3F040-C550-491E-A7CA-01134C16C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80C2C-92CB-462F-A7B2-33E464878F1B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92386-D7F8-4471-A64E-4A306B707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088F4-5B7D-4F01-B14C-BE32A2EB9A2F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AD759-26F2-4A0A-869C-2EA380447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D03A6-6A59-4637-A1AD-0EAF44E4AB4B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26898-7FD6-4E0A-94E3-AD115951EB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6631F-9E7C-431E-991C-63456413817B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DD35E-DFD6-4CCB-BB0E-DBB691024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4616D-8159-486A-A356-E075B4CACC22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2CE96-902F-4631-88E3-E8E6D4C8A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9DC5-E2BE-463D-8A72-613B9295F1A8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BC080-EA26-477C-AD84-F48CBD024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0BD36-7E50-42F8-9F95-70203C0E873F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486A9-39FC-4AB6-A926-21E3A73B2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52A5B-D443-4162-BC04-FA1930D8A8B3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066BE-2788-4578-9AF4-9C81742BF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BBB0F-4BB5-43B1-A27B-8807703A6CAD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B9D0C-6743-416F-BA81-D53A5A682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CBDDEE-DAC7-4A07-B3A4-2E373835313C}" type="datetime1">
              <a:rPr lang="ru-RU"/>
              <a:pPr>
                <a:defRPr/>
              </a:pPr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«Тропинка к школе»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BD4F11-7F99-4A12-9FA6-6F1DCC815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91;&#1089;&#1090;&#1086;&#1074;&#1072;&#1103;%20&#1051;.&#1053;\&#1087;&#1088;&#1077;&#1079;&#1077;&#1085;&#1090;&#1072;&#1094;&#1080;&#1103;\&#1047;&#1072;&#1075;&#1072;&#1076;&#1082;&#1072;.wma" TargetMode="External"/><Relationship Id="rId6" Type="http://schemas.openxmlformats.org/officeDocument/2006/relationships/image" Target="../media/image3.png"/><Relationship Id="rId11" Type="http://schemas.openxmlformats.org/officeDocument/2006/relationships/slide" Target="slide3.xml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png"/><Relationship Id="rId18" Type="http://schemas.openxmlformats.org/officeDocument/2006/relationships/image" Target="../media/image2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audio" Target="../media/audio2.wav"/><Relationship Id="rId16" Type="http://schemas.openxmlformats.org/officeDocument/2006/relationships/image" Target="../media/image18.png"/><Relationship Id="rId20" Type="http://schemas.openxmlformats.org/officeDocument/2006/relationships/slide" Target="slide5.xml"/><Relationship Id="rId1" Type="http://schemas.openxmlformats.org/officeDocument/2006/relationships/audio" Target="file:///F:\&#1055;&#1091;&#1089;&#1090;&#1086;&#1074;&#1072;&#1103;%20&#1051;.&#1053;\&#1087;&#1088;&#1077;&#1079;&#1077;&#1085;&#1090;&#1072;&#1094;&#1080;&#1103;\&#1064;&#1082;&#1086;&#1083;&#1100;&#1085;&#1099;&#1077;%20&#1087;&#1088;&#1077;&#1076;&#1084;&#1077;&#1090;&#1099;.wma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audio" Target="../media/audio1.wav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19" Type="http://schemas.openxmlformats.org/officeDocument/2006/relationships/image" Target="../media/image2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37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jpeg"/><Relationship Id="rId2" Type="http://schemas.openxmlformats.org/officeDocument/2006/relationships/audio" Target="file:///F:\&#1055;&#1091;&#1089;&#1090;&#1086;&#1074;&#1072;&#1103;%20&#1051;.&#1053;\&#1087;&#1088;&#1077;&#1079;&#1077;&#1085;&#1090;&#1072;&#1094;&#1080;&#1103;\&#1053;&#1072;&#1081;&#1076;&#1080;%20&#1086;&#1090;&#1083;&#1080;&#1095;&#1080;&#1103;.wma" TargetMode="External"/><Relationship Id="rId16" Type="http://schemas.openxmlformats.org/officeDocument/2006/relationships/image" Target="../media/image32.png"/><Relationship Id="rId20" Type="http://schemas.openxmlformats.org/officeDocument/2006/relationships/image" Target="../media/image36.jpeg"/><Relationship Id="rId1" Type="http://schemas.openxmlformats.org/officeDocument/2006/relationships/audio" Target="file:///C:\Users\&#1056;&#1086;&#1084;&#1072;&#1085;\Desktop\&#1050;&#1086;&#1085;&#1082;&#1091;&#1088;&#1089;\&#1055;&#1088;&#1077;&#1079;&#1077;&#1085;&#1090;&#1072;&#1094;&#1080;&#1103;%20&#1082;%20&#1079;&#1072;&#1085;&#1103;&#1090;&#1080;&#1102;\&#1041;&#1077;&#1079;&#1099;&#1084;&#1103;&#1085;&#1085;&#1099;&#1081;.wma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27.jpeg"/><Relationship Id="rId24" Type="http://schemas.openxmlformats.org/officeDocument/2006/relationships/image" Target="../media/image40.jpeg"/><Relationship Id="rId5" Type="http://schemas.openxmlformats.org/officeDocument/2006/relationships/audio" Target="../media/audio1.wav"/><Relationship Id="rId15" Type="http://schemas.openxmlformats.org/officeDocument/2006/relationships/image" Target="../media/image31.jpeg"/><Relationship Id="rId23" Type="http://schemas.openxmlformats.org/officeDocument/2006/relationships/image" Target="../media/image39.png"/><Relationship Id="rId28" Type="http://schemas.openxmlformats.org/officeDocument/2006/relationships/slide" Target="slide7.xml"/><Relationship Id="rId10" Type="http://schemas.openxmlformats.org/officeDocument/2006/relationships/image" Target="../media/image26.jpeg"/><Relationship Id="rId19" Type="http://schemas.openxmlformats.org/officeDocument/2006/relationships/image" Target="../media/image35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5.png"/><Relationship Id="rId14" Type="http://schemas.openxmlformats.org/officeDocument/2006/relationships/image" Target="../media/image30.jpeg"/><Relationship Id="rId22" Type="http://schemas.openxmlformats.org/officeDocument/2006/relationships/image" Target="../media/image38.png"/><Relationship Id="rId27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audio" Target="../media/audio2.wav"/><Relationship Id="rId1" Type="http://schemas.openxmlformats.org/officeDocument/2006/relationships/audio" Target="file:///F:\&#1055;&#1091;&#1089;&#1090;&#1086;&#1074;&#1072;&#1103;%20&#1051;.&#1053;\&#1087;&#1088;&#1077;&#1079;&#1077;&#1085;&#1090;&#1072;&#1094;&#1080;&#1103;\&#1074;&#1099;&#1073;&#1077;&#1088;&#1080;%20&#1079;&#1072;&#1087;&#1083;&#1072;&#1090;&#1082;&#1091;.wma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49.png"/><Relationship Id="rId5" Type="http://schemas.openxmlformats.org/officeDocument/2006/relationships/audio" Target="../media/audio3.wav"/><Relationship Id="rId10" Type="http://schemas.openxmlformats.org/officeDocument/2006/relationships/image" Target="../media/image4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47.png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slide" Target="slide9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audio" Target="../media/audio2.wav"/><Relationship Id="rId1" Type="http://schemas.openxmlformats.org/officeDocument/2006/relationships/audio" Target="file:///F:\&#1050;&#1086;&#1085;&#1082;&#1091;&#1088;&#1089;%20&#1052;&#1091;&#1083;&#1100;&#1090;&#1080;&#1084;&#1077;&#1076;&#1080;&#1072;%20&#1091;&#1088;&#1086;&#1082;%20&#1074;%20&#1089;&#1086;&#1074;&#1088;&#1077;&#1084;&#1077;&#1085;&#1085;&#1086;&#1081;%20&#1096;&#1082;&#1086;&#1083;&#1077;%20&#1041;&#1077;&#1083;&#1086;&#1089;&#1085;&#1077;&#1078;&#1082;&#1072;%20&#1059;&#1083;&#1100;&#1103;&#1073;&#1072;&#1077;&#1074;&#1072;%20&#1042;.&#1051;\&#1055;&#1088;&#1077;&#1079;&#1077;&#1085;&#1090;&#1072;&#1094;&#1080;&#1103;%20&#1082;%20&#1079;&#1072;&#1085;&#1103;&#1090;&#1080;&#1102;\&#1053;&#1072;&#1081;&#1076;&#1080;%20&#1083;&#1086;&#1075;&#1080;&#1095;&#1077;&#1089;&#1082;&#1091;&#1102;%20&#1087;&#1072;&#1088;&#1091;.wma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56.png"/><Relationship Id="rId5" Type="http://schemas.openxmlformats.org/officeDocument/2006/relationships/audio" Target="../media/audio4.wav"/><Relationship Id="rId10" Type="http://schemas.openxmlformats.org/officeDocument/2006/relationships/image" Target="../media/image55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5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9.png"/><Relationship Id="rId2" Type="http://schemas.openxmlformats.org/officeDocument/2006/relationships/audio" Target="../media/audio2.wav"/><Relationship Id="rId1" Type="http://schemas.openxmlformats.org/officeDocument/2006/relationships/audio" Target="file:///F:\&#1055;&#1091;&#1089;&#1090;&#1086;&#1074;&#1072;&#1103;%20&#1051;.&#1053;\&#1087;&#1088;&#1077;&#1079;&#1077;&#1085;&#1090;&#1072;&#1094;&#1080;&#1103;\&#1090;&#1077;&#1085;&#1100;.wma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63.jpe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openxmlformats.org/officeDocument/2006/relationships/audio" Target="../media/audio4.wav"/><Relationship Id="rId9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188" y="333375"/>
            <a:ext cx="7772400" cy="1079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Bookman Old Style" pitchFamily="18" charset="0"/>
              </a:rPr>
              <a:t/>
            </a:r>
            <a:br>
              <a:rPr lang="ru-RU" sz="1600" dirty="0" smtClean="0">
                <a:latin typeface="Bookman Old Style" pitchFamily="18" charset="0"/>
              </a:rPr>
            </a:br>
            <a:r>
              <a:rPr lang="ru-RU" sz="1600" dirty="0" smtClean="0">
                <a:latin typeface="Bookman Old Style" pitchFamily="18" charset="0"/>
              </a:rPr>
              <a:t> 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15616" y="1772816"/>
            <a:ext cx="741682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endParaRPr lang="ru-RU" sz="3200" b="1" dirty="0">
              <a:solidFill>
                <a:srgbClr val="0033CC"/>
              </a:solidFill>
              <a:latin typeface="Bookman Old Style" pitchFamily="18" charset="0"/>
              <a:cs typeface="Arial" pitchFamily="34" charset="0"/>
            </a:endParaRPr>
          </a:p>
          <a:p>
            <a:pPr algn="ctr">
              <a:defRPr/>
            </a:pPr>
            <a:endParaRPr lang="ru-RU" sz="3200" b="1" dirty="0">
              <a:solidFill>
                <a:srgbClr val="0033CC"/>
              </a:solidFill>
              <a:latin typeface="Bookman Old Style" pitchFamily="18" charset="0"/>
              <a:cs typeface="Arial" pitchFamily="34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0033CC"/>
                </a:solidFill>
                <a:latin typeface="Bookman Old Style" pitchFamily="18" charset="0"/>
                <a:cs typeface="Arial" pitchFamily="34" charset="0"/>
              </a:rPr>
              <a:t>«Тропинка к школе»</a:t>
            </a:r>
          </a:p>
          <a:p>
            <a:pPr algn="ctr">
              <a:defRPr/>
            </a:pPr>
            <a:endParaRPr lang="en-US" sz="3200" dirty="0">
              <a:solidFill>
                <a:srgbClr val="0033CC"/>
              </a:solidFill>
              <a:latin typeface="Bookman Old Style" pitchFamily="18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5580063" y="5167313"/>
            <a:ext cx="29527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/>
            <a:r>
              <a:rPr lang="ru-RU" sz="2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solidFill>
                <a:srgbClr val="0033CC"/>
              </a:solidFill>
            </a:endParaRPr>
          </a:p>
        </p:txBody>
      </p:sp>
      <p:pic>
        <p:nvPicPr>
          <p:cNvPr id="15364" name="Рисунок 6" descr="комп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3573463"/>
            <a:ext cx="2808287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00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6248400" y="6597650"/>
            <a:ext cx="2895600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pic>
        <p:nvPicPr>
          <p:cNvPr id="34818" name="Рисунок 3" descr="177c79749b5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2411413" y="2133600"/>
            <a:ext cx="45370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tx2"/>
                </a:solidFill>
                <a:latin typeface="Bookman Old Style" pitchFamily="18" charset="0"/>
              </a:rPr>
              <a:t>Успехов</a:t>
            </a:r>
          </a:p>
          <a:p>
            <a:pPr algn="ctr"/>
            <a:r>
              <a:rPr lang="ru-RU" sz="5400" b="1">
                <a:solidFill>
                  <a:schemeClr val="tx2"/>
                </a:solidFill>
                <a:latin typeface="Bookman Old Style" pitchFamily="18" charset="0"/>
              </a:rPr>
              <a:t>в школе!</a:t>
            </a:r>
          </a:p>
        </p:txBody>
      </p:sp>
      <p:pic>
        <p:nvPicPr>
          <p:cNvPr id="34820" name="Рисунок 5" descr="82609346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4724400"/>
            <a:ext cx="187166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faf1ecddfea8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гад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0" y="609282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14" descr="Рисунок1fgd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1638" y="3429000"/>
            <a:ext cx="1081087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03588" y="6597650"/>
            <a:ext cx="5840412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pic>
        <p:nvPicPr>
          <p:cNvPr id="9" name="Рисунок 8" descr="Рисунок1fgd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84772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9d393c9e82ef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48488" y="4581525"/>
            <a:ext cx="16668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9d393c9e82ef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00788" y="4292600"/>
            <a:ext cx="25971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Выгнутая вверх стрелка 11">
            <a:hlinkClick r:id="rId11" action="ppaction://hlinksldjump"/>
          </p:cNvPr>
          <p:cNvSpPr/>
          <p:nvPr/>
        </p:nvSpPr>
        <p:spPr>
          <a:xfrm>
            <a:off x="250825" y="6237288"/>
            <a:ext cx="1008063" cy="404812"/>
          </a:xfrm>
          <a:prstGeom prst="curvedDownArrow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8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Школьные предметы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500563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7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0"/>
            <a:ext cx="13049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920750"/>
            <a:ext cx="1008062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17y_enl15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-12372" t="-22032" r="-51978" b="-18208"/>
          <a:stretch>
            <a:fillRect/>
          </a:stretch>
        </p:blipFill>
        <p:spPr bwMode="auto">
          <a:xfrm>
            <a:off x="4356100" y="0"/>
            <a:ext cx="16557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72_1.src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15213" y="333375"/>
            <a:ext cx="1728787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63245р_enl.jp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1863" y="404813"/>
            <a:ext cx="1468437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832014A.jp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492" t="-12483" b="-17088"/>
          <a:stretch>
            <a:fillRect/>
          </a:stretch>
        </p:blipFill>
        <p:spPr bwMode="auto">
          <a:xfrm rot="1189349">
            <a:off x="5022850" y="801688"/>
            <a:ext cx="912813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83194017.png"/>
          <p:cNvPicPr>
            <a:picLocks noChangeAspect="1"/>
          </p:cNvPicPr>
          <p:nvPr/>
        </p:nvPicPr>
        <p:blipFill>
          <a:blip r:embed="rId13"/>
          <a:srcRect l="10626" t="4326" r="51575" b="50000"/>
          <a:stretch>
            <a:fillRect/>
          </a:stretch>
        </p:blipFill>
        <p:spPr bwMode="auto">
          <a:xfrm>
            <a:off x="250825" y="260350"/>
            <a:ext cx="11334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bukvar-145-B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051050" y="188913"/>
            <a:ext cx="1146175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018-4477.50.jpg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954078">
            <a:off x="371476" y="1604962"/>
            <a:ext cx="7921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20-5413.gif"/>
          <p:cNvPicPr>
            <a:picLocks noChangeAspect="1"/>
          </p:cNvPicPr>
          <p:nvPr/>
        </p:nvPicPr>
        <p:blipFill>
          <a:blip r:embed="rId16">
            <a:clrChange>
              <a:clrFrom>
                <a:srgbClr val="993333"/>
              </a:clrFrom>
              <a:clrTo>
                <a:srgbClr val="99333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765175"/>
            <a:ext cx="13065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1_2.jp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1628775"/>
            <a:ext cx="4111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Прямая соединительная линия 31"/>
          <p:cNvCxnSpPr/>
          <p:nvPr/>
        </p:nvCxnSpPr>
        <p:spPr>
          <a:xfrm>
            <a:off x="431800" y="2420938"/>
            <a:ext cx="8388350" cy="0"/>
          </a:xfrm>
          <a:prstGeom prst="line">
            <a:avLst/>
          </a:prstGeom>
          <a:ln w="76200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1196975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>
          <a:xfrm>
            <a:off x="6227763" y="6597650"/>
            <a:ext cx="2916237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pic>
        <p:nvPicPr>
          <p:cNvPr id="18449" name="Рисунок 19" descr="9d393c9e82ef.pn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4005263"/>
            <a:ext cx="1835150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Выгнутая вверх стрелка 21">
            <a:hlinkClick r:id="rId20" action="ppaction://hlinksldjump"/>
          </p:cNvPr>
          <p:cNvSpPr/>
          <p:nvPr/>
        </p:nvSpPr>
        <p:spPr>
          <a:xfrm>
            <a:off x="250825" y="6237288"/>
            <a:ext cx="1008063" cy="404812"/>
          </a:xfrm>
          <a:prstGeom prst="curvedDownArrow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11 0.12928 C 0.27743 0.14755 0.46875 0.16605 0.47066 0.23196 C 0.47291 0.29787 0.12482 0.4549 0.09791 0.52498 C 0.07118 0.59528 0.27482 0.63113 0.30781 0.65379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" y="2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73913E-6 C 0.00816 0.05782 0.01649 0.11633 0.01666 0.15125 C 0.01701 0.18594 0.0059 0.17623 0.00138 0.20953 C -0.00313 0.24306 -0.00417 0.31938 -0.01007 0.35292 C -0.01598 0.38622 -0.02275 0.38136 -0.03455 0.41073 C -0.04601 0.44033 -0.07118 0.49954 -0.07987 0.52937 C -0.08872 0.55897 -0.08646 0.56915 -0.08785 0.5895 C -0.08924 0.60962 -0.08768 0.63229 -0.08872 0.64986 C -0.08976 0.66721 -0.08993 0.68386 -0.09375 0.69334 C -0.09775 0.70305 -0.10643 0.7049 -0.11164 0.70791 C -0.11702 0.71092 -0.12118 0.71184 -0.125 0.71207 C -0.12865 0.71254 -0.1316 0.71115 -0.13403 0.70999 " pathEditMode="relative" rAng="0" ptsTypes="aaaaaaaaaa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3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6 5.82794E-7 C 0.01354 0.09551 0.03785 0.19172 0.04861 0.24399 C 0.05972 0.29625 0.05486 0.29232 0.05243 0.31406 C 0.05 0.33534 0.04132 0.35592 0.03334 0.3728 C 0.0257 0.38992 0.02014 0.40102 0.00556 0.41582 C -0.0085 0.43016 -0.03194 0.45051 -0.05278 0.46115 C -0.07344 0.47155 -0.09809 0.4734 -0.11962 0.47919 C -0.14132 0.48497 -0.15538 0.48936 -0.18194 0.49491 C -0.20816 0.50069 -0.25035 0.5074 -0.27795 0.51341 C -0.30555 0.51873 -0.32309 0.52428 -0.34739 0.52891 C -0.3717 0.534 -0.396 0.54001 -0.42482 0.54255 C -0.45364 0.54533 -0.48975 0.54602 -0.52083 0.5451 C -0.55243 0.5444 -0.59479 0.54371 -0.61354 0.54024 C -0.63194 0.537 -0.62934 0.53006 -0.6335 0.52428 C -0.63785 0.5185 -0.63628 0.50833 -0.63871 0.50393 C -0.64149 0.50023 -0.64566 0.5 -0.64948 0.49954 " pathEditMode="relative" rAng="0" ptsTypes="aaaaaaaaaaaaaa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3076 C -0.01788 0.12003 -0.03541 0.27104 -0.08073 0.34598 C -0.12587 0.42091 -0.23975 0.40541 -0.27153 0.41651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2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19 0.01549 C 0.06077 0.08696 0.07986 0.15842 0.08004 0.22063 C 0.08021 0.28284 0.05504 0.34921 0.04306 0.38853 C 0.0309 0.42784 0.01858 0.43987 0.00677 0.45629 C -0.00486 0.47271 -0.01302 0.47502 -0.0276 0.48705 C -0.04271 0.49907 -0.06562 0.52058 -0.08194 0.52798 C -0.09826 0.53538 -0.11562 0.53284 -0.12552 0.53191 C -0.13524 0.53099 -0.13576 0.53492 -0.14114 0.52174 C -0.14653 0.50856 -0.15278 0.47942 -0.15851 0.45213 C -0.16389 0.42484 -0.17083 0.37789 -0.17483 0.35777 C -0.17899 0.33765 -0.17899 0.34343 -0.18316 0.33117 C -0.18715 0.31892 -0.19601 0.29163 -0.19844 0.284 " pathEditMode="relative" rAng="0" ptsTypes="aaaaaaaaaaaA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2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462 4.37558E-6 C 0.1816 0.04602 0.1684 0.09227 0.16736 0.11702 C 0.16649 0.14176 0.16649 0.13783 0.18819 0.14824 C 0.21007 0.15865 0.26614 0.16882 0.29826 0.17946 C 0.33038 0.1901 0.36076 0.20143 0.3809 0.21161 C 0.40104 0.22201 0.41198 0.23543 0.4184 0.24121 " pathEditMode="relative" rAng="0" ptsTypes="aaaaaA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1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2 -0.00162 C 0.12066 0.00717 0.18768 0.01619 0.20643 0.11101 C 0.22518 0.20582 0.17309 0.49144 0.16667 0.5673 " pathEditMode="relative" rAng="0" ptsTypes="aa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9.15819E-7 C 0.07378 0.05782 0.14791 0.1161 0.17812 0.15148 C 0.20833 0.1864 0.18489 0.18663 0.18021 0.21115 C 0.17552 0.23543 0.15937 0.27012 0.15052 0.29672 C 0.14184 0.32354 0.13403 0.34968 0.12795 0.37211 C 0.1217 0.39477 0.11788 0.41258 0.11406 0.43201 C 0.11007 0.45166 0.10607 0.47942 0.10503 0.49005 " pathEditMode="relative" rAng="0" ptsTypes="aaaaa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4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699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699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69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21462E-6 C 0.10695 0.07077 0.21407 0.14154 0.25695 0.18872 C 0.29983 0.2359 0.26007 0.24052 0.25695 0.28285 C 0.25382 0.32517 0.2441 0.39894 0.23855 0.44265 C 0.23299 0.48636 0.22952 0.51504 0.22309 0.5451 C 0.21667 0.57517 0.20591 0.59899 0.2 0.62304 C 0.1941 0.64709 0.1915 0.66929 0.18768 0.68872 C 0.18386 0.70815 0.179 0.72688 0.17691 0.73983 C 0.17483 0.75278 0.17587 0.76249 0.17535 0.76666 " pathEditMode="relative" ptsTypes="aaaaaaaaA">
                                      <p:cBhvr>
                                        <p:cTn id="7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Пальчиковая гимнастика «Ежик»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Ежик, ежик колкий, покажи иголки.</a:t>
            </a:r>
            <a:endParaRPr lang="ru-RU" dirty="0" smtClean="0"/>
          </a:p>
          <a:p>
            <a:r>
              <a:rPr lang="ru-RU" b="1" dirty="0" smtClean="0"/>
              <a:t>Вот так, вот так, покажи иголки.</a:t>
            </a:r>
            <a:endParaRPr lang="ru-RU" dirty="0" smtClean="0"/>
          </a:p>
          <a:p>
            <a:r>
              <a:rPr lang="ru-RU" b="1" dirty="0" smtClean="0"/>
              <a:t> Вот так, вот так, спрячь свои иголки.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«Тропинка к школе»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357562"/>
            <a:ext cx="3190876" cy="254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Безымянный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924300" y="28527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643438" y="0"/>
            <a:ext cx="4500562" cy="55451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4500563" cy="55451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5292725" y="4005263"/>
            <a:ext cx="142875" cy="144462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1509" name="Рисунок 30" descr="Рисунок2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319642">
            <a:off x="2211388" y="2814638"/>
            <a:ext cx="4159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 descr="7fab13060234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0" y="0"/>
            <a:ext cx="4499992" cy="551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11" name="Рисунок 34" descr="вяям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0"/>
            <a:ext cx="16843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Рисунок 21" descr="588dbe8c64fbfea045724d29ed33fc43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2400">
            <a:off x="1703388" y="4168775"/>
            <a:ext cx="6254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Рисунок 19" descr="f8e26240aa40dd78a0aba6eb7b6fa082.jp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875" y="4365625"/>
            <a:ext cx="5429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роо.pn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404813"/>
            <a:ext cx="8636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 descr="7fab13060234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644008" y="0"/>
            <a:ext cx="4499992" cy="551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16" name="Рисунок 37" descr="вяям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0"/>
            <a:ext cx="168433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Рисунок 14" descr="орриьо.pn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924175"/>
            <a:ext cx="866775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Рисунок 18" descr="mashinka-metallicheskaya-bmx-x5-1 24-5965-B.jp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398"/>
          <a:stretch>
            <a:fillRect/>
          </a:stretch>
        </p:blipFill>
        <p:spPr bwMode="auto">
          <a:xfrm>
            <a:off x="6875463" y="4581525"/>
            <a:ext cx="573087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Рисунок 4" descr="pesochnitsa-raduga-s-gribkom_src_1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235825" y="4868863"/>
            <a:ext cx="3603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Рисунок 20" descr="588dbe8c64fbfea045724d29ed33fc43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2400">
            <a:off x="6959600" y="4240213"/>
            <a:ext cx="625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Овал 44"/>
          <p:cNvSpPr/>
          <p:nvPr/>
        </p:nvSpPr>
        <p:spPr>
          <a:xfrm>
            <a:off x="5867400" y="476250"/>
            <a:ext cx="720725" cy="627063"/>
          </a:xfrm>
          <a:prstGeom prst="ellipse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22" name="Рисунок 47" descr="ваи.png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2349500"/>
            <a:ext cx="28797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Рисунок 48" descr="ваи.png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2349500"/>
            <a:ext cx="28797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Рисунок2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19642">
            <a:off x="1851025" y="2727325"/>
            <a:ext cx="4159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5" name="Рисунок 49" descr="с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32713" y="3716338"/>
            <a:ext cx="1411287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Рисунок 50" descr="тми.png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85113" y="4797425"/>
            <a:ext cx="3587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Безымянныйи т.png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5013325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5-конечная звезда 70"/>
          <p:cNvSpPr/>
          <p:nvPr/>
        </p:nvSpPr>
        <p:spPr>
          <a:xfrm>
            <a:off x="5148263" y="3933825"/>
            <a:ext cx="144462" cy="13335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2" name="Рисунок 71" descr="роо.pn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404813"/>
            <a:ext cx="8636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5-конечная звезда 72"/>
          <p:cNvSpPr/>
          <p:nvPr/>
        </p:nvSpPr>
        <p:spPr>
          <a:xfrm>
            <a:off x="251520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4" name="Рисунок 73" descr="Рисунок2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19642">
            <a:off x="6459538" y="2727325"/>
            <a:ext cx="4159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5-конечная звезда 74"/>
          <p:cNvSpPr/>
          <p:nvPr/>
        </p:nvSpPr>
        <p:spPr>
          <a:xfrm>
            <a:off x="1043608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6" name="Рисунок 75" descr="Безымянныйи т.png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4941888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8" name="Рисунок 76" descr="орриьо.png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24175"/>
            <a:ext cx="866775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5-конечная звезда 78"/>
          <p:cNvSpPr/>
          <p:nvPr/>
        </p:nvSpPr>
        <p:spPr>
          <a:xfrm>
            <a:off x="468313" y="3933825"/>
            <a:ext cx="142875" cy="142875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5-конечная звезда 79"/>
          <p:cNvSpPr/>
          <p:nvPr/>
        </p:nvSpPr>
        <p:spPr>
          <a:xfrm>
            <a:off x="1691680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43" name="Рисунок 80" descr="с.png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716338"/>
            <a:ext cx="1411288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81" descr="тми.png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724400"/>
            <a:ext cx="36036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5-конечная звезда 82"/>
          <p:cNvSpPr/>
          <p:nvPr/>
        </p:nvSpPr>
        <p:spPr>
          <a:xfrm>
            <a:off x="2411760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5-конечная звезда 83"/>
          <p:cNvSpPr/>
          <p:nvPr/>
        </p:nvSpPr>
        <p:spPr>
          <a:xfrm>
            <a:off x="3131840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51" name="Рисунок 84" descr="f8e26240aa40dd78a0aba6eb7b6fa082.jpg"/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4437063"/>
            <a:ext cx="4318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Рисунок 85" descr="mashinka-metallicheskaya-bmx-x5-1 24-5965-B.jpg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397"/>
          <a:stretch>
            <a:fillRect/>
          </a:stretch>
        </p:blipFill>
        <p:spPr bwMode="auto">
          <a:xfrm>
            <a:off x="1979613" y="4581525"/>
            <a:ext cx="5048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Рисунок 86" descr="mashinka-metallicheskaya-bmx-x5-1 24-5965-B.jpg"/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397"/>
          <a:stretch>
            <a:fillRect/>
          </a:stretch>
        </p:blipFill>
        <p:spPr bwMode="auto">
          <a:xfrm>
            <a:off x="6732588" y="4437063"/>
            <a:ext cx="503237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5-конечная звезда 88"/>
          <p:cNvSpPr/>
          <p:nvPr/>
        </p:nvSpPr>
        <p:spPr>
          <a:xfrm>
            <a:off x="3923928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5-конечная звезда 89"/>
          <p:cNvSpPr/>
          <p:nvPr/>
        </p:nvSpPr>
        <p:spPr>
          <a:xfrm>
            <a:off x="4788024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1" name="Рисунок 90" descr="a8456a711e4f.pn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059113" y="188913"/>
            <a:ext cx="1225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Рисунок 91" descr="a8456a711e4f.pn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667625" y="188913"/>
            <a:ext cx="1225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Рисунок 92" descr="Безымянныйячс.png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3500438"/>
            <a:ext cx="7207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езымянныйячс.png"/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3573463"/>
            <a:ext cx="7207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5-конечная звезда 93"/>
          <p:cNvSpPr/>
          <p:nvPr/>
        </p:nvSpPr>
        <p:spPr>
          <a:xfrm>
            <a:off x="5508104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5" name="Рисунок 94" descr="6d4c04ccbead.jpg"/>
          <p:cNvPicPr>
            <a:picLocks noChangeAspect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3357563"/>
            <a:ext cx="180975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Рисунок 95" descr="6d4c04ccbead.jpg"/>
          <p:cNvPicPr>
            <a:picLocks noChangeAspect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3333750"/>
            <a:ext cx="215900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5-конечная звезда 96"/>
          <p:cNvSpPr/>
          <p:nvPr/>
        </p:nvSpPr>
        <p:spPr>
          <a:xfrm>
            <a:off x="6300192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2" name="Рисунок 51" descr="588dbe8c64fbfea045724d29ed33fc43.jpg"/>
          <p:cNvPicPr>
            <a:picLocks noChangeAspect="1"/>
          </p:cNvPicPr>
          <p:nvPr/>
        </p:nvPicPr>
        <p:blipFill>
          <a:blip r:embed="rId2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019339">
            <a:off x="1368425" y="4416425"/>
            <a:ext cx="609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52" descr="588dbe8c64fbfea045724d29ed33fc43.jpg"/>
          <p:cNvPicPr>
            <a:picLocks noChangeAspect="1"/>
          </p:cNvPicPr>
          <p:nvPr/>
        </p:nvPicPr>
        <p:blipFill>
          <a:blip r:embed="rId2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019339">
            <a:off x="5822950" y="4319588"/>
            <a:ext cx="609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5-конечная звезда 53"/>
          <p:cNvSpPr/>
          <p:nvPr/>
        </p:nvSpPr>
        <p:spPr>
          <a:xfrm>
            <a:off x="7092280" y="5733256"/>
            <a:ext cx="720080" cy="576064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0" y="5661025"/>
            <a:ext cx="9144000" cy="1196975"/>
          </a:xfrm>
          <a:prstGeom prst="rect">
            <a:avLst/>
          </a:prstGeom>
          <a:noFill/>
          <a:ln w="762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Нижний колонтитул 54"/>
          <p:cNvSpPr>
            <a:spLocks noGrp="1"/>
          </p:cNvSpPr>
          <p:nvPr>
            <p:ph type="ftr" sz="quarter" idx="11"/>
          </p:nvPr>
        </p:nvSpPr>
        <p:spPr>
          <a:xfrm>
            <a:off x="6084888" y="6597650"/>
            <a:ext cx="2895600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pic>
        <p:nvPicPr>
          <p:cNvPr id="21579" name="Рисунок 57" descr="9d393c9e82ef.pn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885113" y="5418138"/>
            <a:ext cx="10080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Найди отличия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Выгнутая вверх стрелка 61">
            <a:hlinkClick r:id="rId28" action="ppaction://hlinksldjump"/>
          </p:cNvPr>
          <p:cNvSpPr/>
          <p:nvPr/>
        </p:nvSpPr>
        <p:spPr>
          <a:xfrm>
            <a:off x="0" y="6453188"/>
            <a:ext cx="1008063" cy="404812"/>
          </a:xfrm>
          <a:prstGeom prst="curvedDownArrow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5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05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213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10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showWhenStopped="0"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Физкультминутка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«Шалтай-болтай»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Шалтай-болтай</a:t>
            </a:r>
          </a:p>
          <a:p>
            <a:r>
              <a:rPr lang="ru-RU" dirty="0" smtClean="0"/>
              <a:t>Сидел на стене</a:t>
            </a:r>
          </a:p>
          <a:p>
            <a:r>
              <a:rPr lang="ru-RU" dirty="0" smtClean="0"/>
              <a:t>Шалтай-болтай</a:t>
            </a:r>
          </a:p>
          <a:p>
            <a:r>
              <a:rPr lang="ru-RU" dirty="0" smtClean="0"/>
              <a:t>Свалился во сне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«Тропинка к школе»</a:t>
            </a: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643050"/>
            <a:ext cx="3500462" cy="480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выбери заплатку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3492500" y="3933825"/>
            <a:ext cx="1871663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27088" y="3992563"/>
            <a:ext cx="1800225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3635375" y="5373688"/>
            <a:ext cx="17795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372225" y="5445125"/>
            <a:ext cx="1800225" cy="10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2" descr="Ромбики"/>
          <p:cNvSpPr>
            <a:spLocks noChangeArrowheads="1"/>
          </p:cNvSpPr>
          <p:nvPr/>
        </p:nvSpPr>
        <p:spPr bwMode="auto">
          <a:xfrm>
            <a:off x="2916238" y="404813"/>
            <a:ext cx="3419475" cy="3287712"/>
          </a:xfrm>
          <a:prstGeom prst="rect">
            <a:avLst/>
          </a:prstGeom>
          <a:pattFill prst="solidDmnd">
            <a:fgClr>
              <a:srgbClr val="1F497D"/>
            </a:fgClr>
            <a:bgClr>
              <a:srgbClr val="DBE5F1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59" name="AutoShape 9"/>
          <p:cNvSpPr>
            <a:spLocks noChangeArrowheads="1"/>
          </p:cNvSpPr>
          <p:nvPr/>
        </p:nvSpPr>
        <p:spPr bwMode="auto">
          <a:xfrm>
            <a:off x="3995738" y="1989138"/>
            <a:ext cx="1733550" cy="1038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27" name="AutoShape 3" descr="Ромбики"/>
          <p:cNvSpPr>
            <a:spLocks noChangeArrowheads="1"/>
          </p:cNvSpPr>
          <p:nvPr/>
        </p:nvSpPr>
        <p:spPr bwMode="auto">
          <a:xfrm>
            <a:off x="900113" y="5373688"/>
            <a:ext cx="1727200" cy="1150937"/>
          </a:xfrm>
          <a:prstGeom prst="roundRect">
            <a:avLst>
              <a:gd name="adj" fmla="val 16667"/>
            </a:avLst>
          </a:prstGeom>
          <a:pattFill prst="solidDmnd">
            <a:fgClr>
              <a:srgbClr val="1F497D"/>
            </a:fgClr>
            <a:bgClr>
              <a:srgbClr val="DBE5F1"/>
            </a:bgClr>
          </a:patt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62" name="TextBox 15"/>
          <p:cNvSpPr txBox="1">
            <a:spLocks noChangeArrowheads="1"/>
          </p:cNvSpPr>
          <p:nvPr/>
        </p:nvSpPr>
        <p:spPr bwMode="auto">
          <a:xfrm>
            <a:off x="468313" y="4292600"/>
            <a:ext cx="358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Bookman Old Style" pitchFamily="18" charset="0"/>
              </a:rPr>
              <a:t>1</a:t>
            </a:r>
            <a:endParaRPr lang="ru-RU" sz="2400" b="1">
              <a:latin typeface="Bookman Old Style" pitchFamily="18" charset="0"/>
            </a:endParaRPr>
          </a:p>
        </p:txBody>
      </p:sp>
      <p:sp>
        <p:nvSpPr>
          <p:cNvPr id="23563" name="TextBox 19"/>
          <p:cNvSpPr txBox="1">
            <a:spLocks noChangeArrowheads="1"/>
          </p:cNvSpPr>
          <p:nvPr/>
        </p:nvSpPr>
        <p:spPr bwMode="auto">
          <a:xfrm>
            <a:off x="3132138" y="4292600"/>
            <a:ext cx="360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Bookman Old Style" pitchFamily="18" charset="0"/>
              </a:rPr>
              <a:t>2</a:t>
            </a:r>
            <a:endParaRPr lang="ru-RU" sz="2400" b="1">
              <a:latin typeface="Bookman Old Style" pitchFamily="18" charset="0"/>
            </a:endParaRPr>
          </a:p>
        </p:txBody>
      </p:sp>
      <p:sp>
        <p:nvSpPr>
          <p:cNvPr id="23564" name="TextBox 20"/>
          <p:cNvSpPr txBox="1">
            <a:spLocks noChangeArrowheads="1"/>
          </p:cNvSpPr>
          <p:nvPr/>
        </p:nvSpPr>
        <p:spPr bwMode="auto">
          <a:xfrm>
            <a:off x="5940425" y="4292600"/>
            <a:ext cx="360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3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23565" name="TextBox 23"/>
          <p:cNvSpPr txBox="1">
            <a:spLocks noChangeArrowheads="1"/>
          </p:cNvSpPr>
          <p:nvPr/>
        </p:nvSpPr>
        <p:spPr bwMode="auto">
          <a:xfrm>
            <a:off x="539750" y="5732463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Bookman Old Style" pitchFamily="18" charset="0"/>
              </a:rPr>
              <a:t>4</a:t>
            </a:r>
            <a:endParaRPr lang="ru-RU" sz="2400" b="1">
              <a:latin typeface="Bookman Old Style" pitchFamily="18" charset="0"/>
            </a:endParaRPr>
          </a:p>
        </p:txBody>
      </p:sp>
      <p:sp>
        <p:nvSpPr>
          <p:cNvPr id="23566" name="TextBox 24"/>
          <p:cNvSpPr txBox="1">
            <a:spLocks noChangeArrowheads="1"/>
          </p:cNvSpPr>
          <p:nvPr/>
        </p:nvSpPr>
        <p:spPr bwMode="auto">
          <a:xfrm>
            <a:off x="3276600" y="5732463"/>
            <a:ext cx="358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Bookman Old Style" pitchFamily="18" charset="0"/>
              </a:rPr>
              <a:t>5</a:t>
            </a:r>
            <a:endParaRPr lang="ru-RU" sz="2400" b="1">
              <a:latin typeface="Bookman Old Style" pitchFamily="18" charset="0"/>
            </a:endParaRPr>
          </a:p>
        </p:txBody>
      </p:sp>
      <p:sp>
        <p:nvSpPr>
          <p:cNvPr id="23567" name="TextBox 25"/>
          <p:cNvSpPr txBox="1">
            <a:spLocks noChangeArrowheads="1"/>
          </p:cNvSpPr>
          <p:nvPr/>
        </p:nvSpPr>
        <p:spPr bwMode="auto">
          <a:xfrm>
            <a:off x="6011863" y="5732463"/>
            <a:ext cx="360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Bookman Old Style" pitchFamily="18" charset="0"/>
              </a:rPr>
              <a:t>6</a:t>
            </a:r>
            <a:endParaRPr lang="ru-RU" sz="2400" b="1">
              <a:latin typeface="Bookman Old Style" pitchFamily="18" charset="0"/>
            </a:endParaRPr>
          </a:p>
        </p:txBody>
      </p:sp>
      <p:pic>
        <p:nvPicPr>
          <p:cNvPr id="27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300788" y="3933825"/>
            <a:ext cx="1871662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6300788" y="6597650"/>
            <a:ext cx="2843212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7088" y="0"/>
            <a:ext cx="73802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solidFill>
                  <a:schemeClr val="tx2"/>
                </a:solidFill>
                <a:latin typeface="Bookman Old Style" pitchFamily="18" charset="0"/>
                <a:cs typeface="+mn-cs"/>
              </a:rPr>
              <a:t>Выбери заплатку</a:t>
            </a:r>
          </a:p>
        </p:txBody>
      </p:sp>
      <p:pic>
        <p:nvPicPr>
          <p:cNvPr id="23571" name="Рисунок 30" descr="рьм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19925" y="476250"/>
            <a:ext cx="136842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Рисунок 31" descr="рьм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11188" y="260350"/>
            <a:ext cx="1728787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Выгнутая вверх стрелка 32">
            <a:hlinkClick r:id="rId14" action="ppaction://hlinksldjump"/>
          </p:cNvPr>
          <p:cNvSpPr/>
          <p:nvPr/>
        </p:nvSpPr>
        <p:spPr>
          <a:xfrm>
            <a:off x="179388" y="6237288"/>
            <a:ext cx="1008062" cy="404812"/>
          </a:xfrm>
          <a:prstGeom prst="curvedDownArrow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9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9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9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99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2.10916E-6 C -0.00694 -0.0185 -0.00121 -0.03677 -0.01562 -0.07008 C -0.03038 -0.10338 -0.0776 -0.17045 -0.09913 -0.20167 C -0.12048 -0.23243 -0.13715 -0.23636 -0.14392 -0.25671 C -0.14965 -0.27706 -0.14271 -0.30759 -0.13941 -0.32378 C -0.1368 -0.3402 -0.13923 -0.34459 -0.12552 -0.35523 C -0.1118 -0.36494 -0.07934 -0.38044 -0.05642 -0.38576 C -0.03385 -0.39177 -0.01892 -0.38668 0.01059 -0.38853 C 0.04011 -0.38992 0.09705 -0.39223 0.12014 -0.39593 C 0.14358 -0.3994 0.13889 -0.40079 0.15278 -0.41004 C 0.1665 -0.41906 0.18056 -0.43918 0.20347 -0.45074 C 0.22622 -0.46207 0.26927 -0.47294 0.28872 -0.47965 C 0.30851 -0.48589 0.31285 -0.48566 0.32101 -0.48913 C 0.32952 -0.49214 0.33438 -0.49538 0.34011 -0.49815 " pathEditMode="relative" rAng="0" ptsTypes="aaaaaaaaaaaaaA">
                                      <p:cBhvr>
                                        <p:cTn id="4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" y="-2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0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Найди логическую пару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804025" y="5300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 descr="C:\Documents and Settings\Admin\Рабочий стол\Картинки по контуру\шайба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50" y="4857750"/>
            <a:ext cx="1643063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575" y="2420938"/>
            <a:ext cx="104298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Рисунок 7" descr="1хоккеист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692150"/>
            <a:ext cx="2811462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8" descr="футболист 2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9388" y="692150"/>
            <a:ext cx="28003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flipH="1">
            <a:off x="4643438" y="908050"/>
            <a:ext cx="0" cy="2878138"/>
          </a:xfrm>
          <a:prstGeom prst="line">
            <a:avLst/>
          </a:prstGeom>
          <a:ln w="76200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7188" y="3786188"/>
            <a:ext cx="8072437" cy="1587"/>
          </a:xfrm>
          <a:prstGeom prst="line">
            <a:avLst/>
          </a:prstGeom>
          <a:ln w="76200">
            <a:solidFill>
              <a:srgbClr val="66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9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539750" y="4005263"/>
            <a:ext cx="325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5857875" y="4000500"/>
            <a:ext cx="2995613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6248400" y="6597650"/>
            <a:ext cx="2895600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sp>
        <p:nvSpPr>
          <p:cNvPr id="16" name="Выгнутая вверх стрелка 15">
            <a:hlinkClick r:id="rId13" action="ppaction://hlinksldjump"/>
          </p:cNvPr>
          <p:cNvSpPr/>
          <p:nvPr/>
        </p:nvSpPr>
        <p:spPr>
          <a:xfrm>
            <a:off x="179388" y="6308725"/>
            <a:ext cx="1008062" cy="404813"/>
          </a:xfrm>
          <a:prstGeom prst="curvedDownArrow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58888" y="188913"/>
            <a:ext cx="62150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solidFill>
                  <a:srgbClr val="00B0F0"/>
                </a:solidFill>
                <a:latin typeface="Arial Black" pitchFamily="34" charset="0"/>
                <a:cs typeface="+mn-cs"/>
              </a:rPr>
              <a:t>Найди логическую  пару</a:t>
            </a:r>
          </a:p>
        </p:txBody>
      </p:sp>
    </p:spTree>
  </p:cSld>
  <p:clrMapOvr>
    <a:masterClrMapping/>
  </p:clrMapOvr>
  <p:transition advClick="0"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58834E-6 L 0.11423 -0.385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-1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Рисунок4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9275"/>
            <a:ext cx="3800475" cy="412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тень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00CC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2" name="TextBox 12"/>
          <p:cNvSpPr txBox="1">
            <a:spLocks noChangeArrowheads="1"/>
          </p:cNvSpPr>
          <p:nvPr/>
        </p:nvSpPr>
        <p:spPr bwMode="auto">
          <a:xfrm>
            <a:off x="1258888" y="188913"/>
            <a:ext cx="65532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CC00"/>
                </a:solidFill>
                <a:latin typeface="Bookman Old Style" pitchFamily="18" charset="0"/>
              </a:rPr>
              <a:t>ГДЕ ПРАВИЛЬНАЯ ТЕНЬ?</a:t>
            </a:r>
            <a:endParaRPr lang="ru-RU" sz="2800">
              <a:solidFill>
                <a:srgbClr val="00CC00"/>
              </a:solidFill>
              <a:latin typeface="Bookman Old Style" pitchFamily="18" charset="0"/>
            </a:endParaRPr>
          </a:p>
        </p:txBody>
      </p:sp>
      <p:pic>
        <p:nvPicPr>
          <p:cNvPr id="15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5765800" y="620713"/>
            <a:ext cx="33782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427538" y="3644900"/>
            <a:ext cx="37115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Error.wav">
            <a:hlinkClick r:id="" action="ppaction://media"/>
          </p:cNvPr>
          <p:cNvPicPr>
            <a:picLocks noRot="1" noChangeAspect="1"/>
          </p:cNvPicPr>
          <p:nvPr>
            <a:wavAudioFile r:embed="rId2" name="Error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547813" y="3627438"/>
            <a:ext cx="2824162" cy="323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248400" y="6597650"/>
            <a:ext cx="2895600" cy="260350"/>
          </a:xfrm>
        </p:spPr>
        <p:txBody>
          <a:bodyPr/>
          <a:lstStyle/>
          <a:p>
            <a:pPr algn="r">
              <a:defRPr/>
            </a:pPr>
            <a:r>
              <a:rPr lang="ru-RU" dirty="0"/>
              <a:t>«Тропинка к школе»</a:t>
            </a:r>
          </a:p>
        </p:txBody>
      </p:sp>
      <p:pic>
        <p:nvPicPr>
          <p:cNvPr id="27657" name="Рисунок 17" descr="9d393c9e82ef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93013" y="4652963"/>
            <a:ext cx="15509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Рисунок 18" descr="614057.jpg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549275"/>
            <a:ext cx="27559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Выгнутая вверх стрелка 21">
            <a:hlinkClick r:id="" action="ppaction://noaction"/>
          </p:cNvPr>
          <p:cNvSpPr/>
          <p:nvPr/>
        </p:nvSpPr>
        <p:spPr>
          <a:xfrm>
            <a:off x="250825" y="6237288"/>
            <a:ext cx="1008063" cy="404812"/>
          </a:xfrm>
          <a:prstGeom prst="curvedDownArrow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9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69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91 0.00347 L 0.34809 0.0069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</TotalTime>
  <Words>111</Words>
  <Application>Microsoft Office PowerPoint</Application>
  <PresentationFormat>Экран (4:3)</PresentationFormat>
  <Paragraphs>36</Paragraphs>
  <Slides>10</Slides>
  <Notes>5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    </vt:lpstr>
      <vt:lpstr>Слайд 2</vt:lpstr>
      <vt:lpstr>Слайд 3</vt:lpstr>
      <vt:lpstr>Пальчиковая гимнастика «Ежик»</vt:lpstr>
      <vt:lpstr>Слайд 5</vt:lpstr>
      <vt:lpstr>Физкультминутка  «Шалтай-болтай»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Роман</dc:creator>
  <cp:lastModifiedBy>1</cp:lastModifiedBy>
  <cp:revision>254</cp:revision>
  <dcterms:created xsi:type="dcterms:W3CDTF">2011-10-15T13:46:43Z</dcterms:created>
  <dcterms:modified xsi:type="dcterms:W3CDTF">2013-03-26T23:50:55Z</dcterms:modified>
</cp:coreProperties>
</file>